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5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9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1906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3975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53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69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5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48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9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0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04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7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30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7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0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ets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119" y="3394219"/>
            <a:ext cx="2593881" cy="346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50976" y="1105284"/>
            <a:ext cx="4855816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TITAN X</a:t>
            </a:r>
          </a:p>
          <a:p>
            <a:pPr algn="ctr"/>
            <a:r>
              <a:rPr lang="en-US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ITRW 311</a:t>
            </a:r>
          </a:p>
          <a:p>
            <a:pPr algn="ctr"/>
            <a:r>
              <a:rPr lang="en-US" sz="8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Pets4U</a:t>
            </a:r>
          </a:p>
        </p:txBody>
      </p:sp>
      <p:pic>
        <p:nvPicPr>
          <p:cNvPr id="1028" name="Picture 4" descr="Image result for Parrot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4914">
            <a:off x="380018" y="58788"/>
            <a:ext cx="2662099" cy="243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813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6817" y="109119"/>
            <a:ext cx="104663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 Flow Diagram (DFD)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39544" y="597333"/>
            <a:ext cx="5683778" cy="6837557"/>
          </a:xfrm>
          <a:prstGeom prst="rect">
            <a:avLst/>
          </a:prstGeom>
        </p:spPr>
      </p:pic>
      <p:pic>
        <p:nvPicPr>
          <p:cNvPr id="10242" name="Picture 2" descr="Image result for Pets transparent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82"/>
          <a:stretch/>
        </p:blipFill>
        <p:spPr bwMode="auto">
          <a:xfrm>
            <a:off x="10396040" y="4609090"/>
            <a:ext cx="2486025" cy="224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68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01463" y="158995"/>
            <a:ext cx="411202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Prototype</a:t>
            </a:r>
          </a:p>
        </p:txBody>
      </p:sp>
      <p:sp>
        <p:nvSpPr>
          <p:cNvPr id="5" name="Notched Right Arrow 4"/>
          <p:cNvSpPr/>
          <p:nvPr/>
        </p:nvSpPr>
        <p:spPr>
          <a:xfrm>
            <a:off x="3699163" y="1496292"/>
            <a:ext cx="6284422" cy="239406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66" name="Picture 2" descr="Image result for Pets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186" y="4249497"/>
            <a:ext cx="10221069" cy="260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68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208" y="0"/>
            <a:ext cx="478047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TEAM</a:t>
            </a:r>
          </a:p>
        </p:txBody>
      </p:sp>
      <p:sp>
        <p:nvSpPr>
          <p:cNvPr id="7" name="Rectangle 6"/>
          <p:cNvSpPr/>
          <p:nvPr/>
        </p:nvSpPr>
        <p:spPr>
          <a:xfrm>
            <a:off x="2062065" y="1484519"/>
            <a:ext cx="3997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Documentation:</a:t>
            </a:r>
            <a:endParaRPr lang="en-US" sz="3200" b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12162" y="3967731"/>
            <a:ext cx="45400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Database Design &amp; Build:</a:t>
            </a:r>
            <a:endParaRPr lang="en-US" sz="2800" b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12162" y="2230375"/>
            <a:ext cx="380104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M.R.M Moripe 26906953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Vermeulen 26751283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Hendriks 20208499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12162" y="4713586"/>
            <a:ext cx="3685624" cy="7540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en-US" sz="23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Kau 26904020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W.G Erasmus 26269163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150" y="1767333"/>
            <a:ext cx="4878263" cy="40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2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5253" y="83410"/>
            <a:ext cx="478047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TEAM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7067" y="1522944"/>
            <a:ext cx="46426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 Designers:</a:t>
            </a:r>
            <a:endParaRPr lang="en-US" sz="3200" b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8413" y="3702746"/>
            <a:ext cx="37433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Programmers:</a:t>
            </a:r>
            <a:endParaRPr lang="en-US" sz="3200" b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44099" y="2377332"/>
            <a:ext cx="36375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Hefer 26098903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 Hammond 26240343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44099" y="4571596"/>
            <a:ext cx="365196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 Lubbe 24928410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 Pieterse 27740757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 Wassenaar 25948083</a:t>
            </a:r>
          </a:p>
        </p:txBody>
      </p:sp>
      <p:pic>
        <p:nvPicPr>
          <p:cNvPr id="2050" name="Picture 2" descr="Image result for Pets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51" y="1651381"/>
            <a:ext cx="5431232" cy="410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41532" y="66785"/>
            <a:ext cx="94820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Project Description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355572" y="189952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u="sng" dirty="0"/>
              <a:t>Our system will be used by Pets4U to: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Manage Appointments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Keep track of the supplies in stock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Contain information of the different clinics and their staff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Help manage productivity and effectiveness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Help with communication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4098" name="Picture 2" descr="Image result for Pets transparent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45" b="41880"/>
          <a:stretch/>
        </p:blipFill>
        <p:spPr bwMode="auto">
          <a:xfrm>
            <a:off x="5977916" y="1898420"/>
            <a:ext cx="6317767" cy="49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27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1729" y="109119"/>
            <a:ext cx="1075647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System Requirements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5178" y="1432558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Record appointment made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Record examinations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Record treatments of pets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Record information of new employee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Record a clinic’s information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Record information of a pet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Record information of a pet owner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Record pets admitted to pens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Search pet owner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Calculate price on invoice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Record supplies (pharmaceutical, surgical and       non-surgical)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View staff information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5124" name="Picture 4" descr="Image result for Pets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561" y="2876204"/>
            <a:ext cx="2726109" cy="357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67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15077" y="109119"/>
            <a:ext cx="974978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Conceptual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423" y="1432558"/>
            <a:ext cx="5619268" cy="5316118"/>
          </a:xfrm>
          <a:prstGeom prst="rect">
            <a:avLst/>
          </a:prstGeom>
        </p:spPr>
      </p:pic>
      <p:pic>
        <p:nvPicPr>
          <p:cNvPr id="6146" name="Picture 2" descr="Image result for Pets transparent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07"/>
          <a:stretch/>
        </p:blipFill>
        <p:spPr bwMode="auto">
          <a:xfrm>
            <a:off x="9814965" y="4519325"/>
            <a:ext cx="2778818" cy="23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1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64432" y="109119"/>
            <a:ext cx="745107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Logical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80" y="1432558"/>
            <a:ext cx="5331176" cy="5361345"/>
          </a:xfrm>
          <a:prstGeom prst="rect">
            <a:avLst/>
          </a:prstGeom>
        </p:spPr>
      </p:pic>
      <p:pic>
        <p:nvPicPr>
          <p:cNvPr id="7170" name="Picture 2" descr="Image result for Pets transparent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24"/>
          <a:stretch/>
        </p:blipFill>
        <p:spPr bwMode="auto">
          <a:xfrm>
            <a:off x="9831590" y="4937760"/>
            <a:ext cx="3488407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40011" y="109119"/>
            <a:ext cx="789992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Physical</a:t>
            </a:r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68" y="1432558"/>
            <a:ext cx="5344472" cy="5374717"/>
          </a:xfrm>
          <a:prstGeom prst="rect">
            <a:avLst/>
          </a:prstGeom>
        </p:spPr>
      </p:pic>
      <p:pic>
        <p:nvPicPr>
          <p:cNvPr id="8194" name="Picture 2" descr="Image result for Pets transparent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10" b="41213"/>
          <a:stretch/>
        </p:blipFill>
        <p:spPr bwMode="auto">
          <a:xfrm>
            <a:off x="9807575" y="5211762"/>
            <a:ext cx="2384425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0474" y="109119"/>
            <a:ext cx="1039900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Reversed Engineer ERD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90532" y="315794"/>
            <a:ext cx="5498903" cy="7486211"/>
          </a:xfrm>
          <a:prstGeom prst="rect">
            <a:avLst/>
          </a:prstGeom>
        </p:spPr>
      </p:pic>
      <p:pic>
        <p:nvPicPr>
          <p:cNvPr id="9218" name="Picture 2" descr="Image result for Pets transparent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9" b="31912"/>
          <a:stretch/>
        </p:blipFill>
        <p:spPr bwMode="auto">
          <a:xfrm>
            <a:off x="9363305" y="4729624"/>
            <a:ext cx="2828695" cy="212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Wisp">
  <a:themeElements>
    <a:clrScheme name="Custom 17">
      <a:dk1>
        <a:sysClr val="windowText" lastClr="000000"/>
      </a:dk1>
      <a:lt1>
        <a:srgbClr val="7F7F7F"/>
      </a:lt1>
      <a:dk2>
        <a:srgbClr val="000000"/>
      </a:dk2>
      <a:lt2>
        <a:srgbClr val="5F5F5F"/>
      </a:lt2>
      <a:accent1>
        <a:srgbClr val="09B800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145</TotalTime>
  <Words>172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26098903</dc:creator>
  <cp:lastModifiedBy>26098903</cp:lastModifiedBy>
  <cp:revision>10</cp:revision>
  <dcterms:created xsi:type="dcterms:W3CDTF">2018-05-20T17:40:46Z</dcterms:created>
  <dcterms:modified xsi:type="dcterms:W3CDTF">2018-05-20T20:06:28Z</dcterms:modified>
</cp:coreProperties>
</file>